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9C"/>
    <a:srgbClr val="CF43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C4286E-2EF3-49BE-8B09-00784DF15524}" v="3" dt="2025-02-28T09:11:44.4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25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90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33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0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48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76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96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74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88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95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09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38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DB0E2D-071D-4152-A61B-01FA70297156}" type="datetimeFigureOut">
              <a:rPr lang="en-GB" smtClean="0"/>
              <a:t>01/09/2025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A3FFB9-321A-4DD1-A70F-399984575B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05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meal deal&#10;&#10;AI-generated content may be incorrect.">
            <a:extLst>
              <a:ext uri="{FF2B5EF4-FFF2-40B4-BE49-F238E27FC236}">
                <a16:creationId xmlns:a16="http://schemas.microsoft.com/office/drawing/2014/main" id="{8660C1B3-943C-0BFC-D369-005B3D0871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624"/>
            <a:ext cx="6858000" cy="100086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4C4913-0507-6DB0-8AC3-E0174E7D4F16}"/>
              </a:ext>
            </a:extLst>
          </p:cNvPr>
          <p:cNvSpPr txBox="1"/>
          <p:nvPr/>
        </p:nvSpPr>
        <p:spPr>
          <a:xfrm>
            <a:off x="3912433" y="3282845"/>
            <a:ext cx="23084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>
                <a:solidFill>
                  <a:srgbClr val="CF4382"/>
                </a:solidFill>
                <a:latin typeface="Agency FB" panose="020B0503020202020204" pitchFamily="34" charset="0"/>
              </a:rPr>
              <a:t>£2.80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F4AD15-9093-DF04-7750-642476611824}"/>
              </a:ext>
            </a:extLst>
          </p:cNvPr>
          <p:cNvSpPr txBox="1"/>
          <p:nvPr/>
        </p:nvSpPr>
        <p:spPr>
          <a:xfrm>
            <a:off x="473421" y="3582563"/>
            <a:ext cx="30617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tx2">
                    <a:lumMod val="50000"/>
                    <a:lumOff val="50000"/>
                  </a:schemeClr>
                </a:solidFill>
                <a:latin typeface="Agency FB" panose="020B0503020202020204" pitchFamily="34" charset="0"/>
              </a:rPr>
              <a:t>ANY MAIN MEAL &amp; VEGETABLES or SALAD • PASTA POT, SAUCE &amp; SALAD • SALAD BOX • HANDMADE SANDWICH BAGUETTE/ROLL </a:t>
            </a:r>
            <a:endParaRPr lang="en-GB" sz="3200" b="1" dirty="0">
              <a:solidFill>
                <a:schemeClr val="tx2">
                  <a:lumMod val="50000"/>
                  <a:lumOff val="50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0969C8-81F9-BA35-513D-634FE120A2C4}"/>
              </a:ext>
            </a:extLst>
          </p:cNvPr>
          <p:cNvSpPr txBox="1"/>
          <p:nvPr/>
        </p:nvSpPr>
        <p:spPr>
          <a:xfrm>
            <a:off x="3912434" y="6932977"/>
            <a:ext cx="25932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tx2">
                    <a:lumMod val="50000"/>
                    <a:lumOff val="50000"/>
                  </a:schemeClr>
                </a:solidFill>
                <a:latin typeface="Agency FB" panose="020B0503020202020204" pitchFamily="34" charset="0"/>
              </a:rPr>
              <a:t>DESSERT OF THE DAY • FRUIT JELLY • 125ml FRUIT JUICE • PIECE OF FRUIT • BOTTLE OF WATER</a:t>
            </a:r>
            <a:endParaRPr lang="en-GB" sz="2800" b="1" dirty="0">
              <a:solidFill>
                <a:schemeClr val="tx2">
                  <a:lumMod val="50000"/>
                  <a:lumOff val="50000"/>
                </a:schemeClr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Type xmlns="cc315347-6dc2-4f31-871c-4fac13c8e90b">Menus</Document_x0020_Type>
    <NOTES xmlns="cc315347-6dc2-4f31-871c-4fac13c8e90b" xsi:nil="true"/>
    <lcf76f155ced4ddcb4097134ff3c332f xmlns="cc315347-6dc2-4f31-871c-4fac13c8e90b">
      <Terms xmlns="http://schemas.microsoft.com/office/infopath/2007/PartnerControls"/>
    </lcf76f155ced4ddcb4097134ff3c332f>
    <TaxCatchAll xmlns="abd9c013-afd4-4605-a7aa-45ecbe72d026" xsi:nil="true"/>
    <Tags xmlns="cc315347-6dc2-4f31-871c-4fac13c8e90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86D735906C2045B630126150A2C9FD" ma:contentTypeVersion="21" ma:contentTypeDescription="Create a new document." ma:contentTypeScope="" ma:versionID="15783e787b41494728b8e56a85844d7d">
  <xsd:schema xmlns:xsd="http://www.w3.org/2001/XMLSchema" xmlns:xs="http://www.w3.org/2001/XMLSchema" xmlns:p="http://schemas.microsoft.com/office/2006/metadata/properties" xmlns:ns2="cc315347-6dc2-4f31-871c-4fac13c8e90b" xmlns:ns3="abd9c013-afd4-4605-a7aa-45ecbe72d026" targetNamespace="http://schemas.microsoft.com/office/2006/metadata/properties" ma:root="true" ma:fieldsID="b3c802383d38d4ce8ab05201a7d4687f" ns2:_="" ns3:_="">
    <xsd:import namespace="cc315347-6dc2-4f31-871c-4fac13c8e90b"/>
    <xsd:import namespace="abd9c013-afd4-4605-a7aa-45ecbe72d026"/>
    <xsd:element name="properties">
      <xsd:complexType>
        <xsd:sequence>
          <xsd:element name="documentManagement">
            <xsd:complexType>
              <xsd:all>
                <xsd:element ref="ns2:Document_x0020_Type"/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Tags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15347-6dc2-4f31-871c-4fac13c8e90b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8" ma:displayName="Document Type" ma:default="Menus" ma:format="Dropdown" ma:internalName="Document_x0020_Type">
      <xsd:simpleType>
        <xsd:restriction base="dms:Choice">
          <xsd:enumeration value="Menus"/>
          <xsd:enumeration value="Recipes"/>
          <xsd:enumeration value="Allergens"/>
          <xsd:enumeration value="Added Benefits"/>
          <xsd:enumeration value="Standards"/>
          <xsd:enumeration value="Packed Lunch"/>
          <xsd:enumeration value="Theme &amp; Discovery Days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60fa401-c735-472c-b85f-e3677d3c5b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Tags" ma:index="22" nillable="true" ma:displayName="Tags" ma:format="Dropdown" ma:internalName="Tags">
      <xsd:simpleType>
        <xsd:restriction base="dms:Choice">
          <xsd:enumeration value="Poster"/>
          <xsd:enumeration value="Bulletin"/>
          <xsd:enumeration value="Offers"/>
          <xsd:enumeration value="Menu"/>
          <xsd:enumeration value="Guide"/>
          <xsd:enumeration value="Recipes"/>
          <xsd:enumeration value="FS13"/>
          <xsd:enumeration value="Digital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4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9c013-afd4-4605-a7aa-45ecbe72d026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c54521f6-1ebf-4e9c-aee0-7875e57b3681}" ma:internalName="TaxCatchAll" ma:showField="CatchAllData" ma:web="abd9c013-afd4-4605-a7aa-45ecbe72d0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6AECA4-7C72-4B77-B7F1-58F6BB9C4685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abd9c013-afd4-4605-a7aa-45ecbe72d026"/>
    <ds:schemaRef ds:uri="cc315347-6dc2-4f31-871c-4fac13c8e90b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1125F1-0A9A-47DC-A442-2349E97CB4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7B4B83-0C1A-4E23-AA85-38E1354FC6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315347-6dc2-4f31-871c-4fac13c8e90b"/>
    <ds:schemaRef ds:uri="abd9c013-afd4-4605-a7aa-45ecbe72d0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44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Lauren Cooper</dc:creator>
  <cp:lastModifiedBy>Sam Farmer</cp:lastModifiedBy>
  <cp:revision>5</cp:revision>
  <cp:lastPrinted>2025-08-07T07:19:15Z</cp:lastPrinted>
  <dcterms:created xsi:type="dcterms:W3CDTF">2025-01-08T15:14:01Z</dcterms:created>
  <dcterms:modified xsi:type="dcterms:W3CDTF">2025-09-01T10:39:59Z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0x010100FA86D735906C2045B630126150A2C9FD</vt:lpwstr>
  </property>
</Properties>
</file>